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58000" cy="99456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SN AmPun" panose="00000400000000000000" pitchFamily="2" charset="-34"/>
      <p:regular r:id="rId10"/>
    </p:embeddedFont>
    <p:embeddedFont>
      <p:font typeface="Mitr Medium" panose="00000600000000000000" pitchFamily="2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08F2E"/>
    <a:srgbClr val="EA54BB"/>
    <a:srgbClr val="F29ED8"/>
    <a:srgbClr val="B44554"/>
    <a:srgbClr val="30569D"/>
    <a:srgbClr val="BC0023"/>
    <a:srgbClr val="7F45B4"/>
    <a:srgbClr val="7E95BE"/>
    <a:srgbClr val="FFF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303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r">
              <a:defRPr sz="1200"/>
            </a:lvl1pPr>
          </a:lstStyle>
          <a:p>
            <a:fld id="{8E98B9B3-92B1-487B-A845-795E04AEB5FF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749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9" tIns="45435" rIns="90869" bIns="4543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6116" y="4786098"/>
            <a:ext cx="5485768" cy="3916183"/>
          </a:xfrm>
          <a:prstGeom prst="rect">
            <a:avLst/>
          </a:prstGeom>
        </p:spPr>
        <p:txBody>
          <a:bodyPr vert="horz" lIns="90869" tIns="45435" rIns="90869" bIns="4543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303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r">
              <a:defRPr sz="1200"/>
            </a:lvl1pPr>
          </a:lstStyle>
          <a:p>
            <a:fld id="{0C00EE85-97BA-4DEF-8B02-9C426BB90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1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0EE85-97BA-4DEF-8B02-9C426BB90EE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8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5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0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4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30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5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4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7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2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openxmlformats.org/officeDocument/2006/relationships/hyperlink" Target="http://www.banhadsao.go.th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A50A795-1F1A-2FD9-7676-3B3C495A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"/>
            <a:ext cx="7559674" cy="106915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D62CFD-9A15-1349-BDEF-96A93389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6" y="51598"/>
            <a:ext cx="4908116" cy="5076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718F831-D173-8577-981E-6718FBCD4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573" y="9905169"/>
            <a:ext cx="3636000" cy="3600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0A7BC88-117F-A541-EFC6-501B5DC6A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7" r="66444"/>
          <a:stretch/>
        </p:blipFill>
        <p:spPr>
          <a:xfrm>
            <a:off x="68517" y="9784997"/>
            <a:ext cx="3840792" cy="6931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030D207-D56F-5C6E-8D01-532EF88B4DB1}"/>
              </a:ext>
            </a:extLst>
          </p:cNvPr>
          <p:cNvSpPr txBox="1"/>
          <p:nvPr/>
        </p:nvSpPr>
        <p:spPr>
          <a:xfrm>
            <a:off x="968154" y="112455"/>
            <a:ext cx="2996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เอกสารประชาสัมพันธ์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82679A9-AABA-7028-A8FC-B3AAEAA36730}"/>
              </a:ext>
            </a:extLst>
          </p:cNvPr>
          <p:cNvSpPr txBox="1"/>
          <p:nvPr/>
        </p:nvSpPr>
        <p:spPr>
          <a:xfrm>
            <a:off x="63990" y="984232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ฝ่ายประชาสัมพันธ์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51756" y="10042254"/>
            <a:ext cx="413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err="1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เวปไซค์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  <a:r>
              <a:rPr lang="en-US" sz="1600" b="1" u="sng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  <a:hlinkClick r:id="rId7"/>
              </a:rPr>
              <a:t>http://www.banhadsao.go.th</a:t>
            </a:r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Facebook : 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งานประชาสัมพันธ์องค์การบริหารส่วนตำบลบ้านหาด</a:t>
            </a:r>
            <a:endParaRPr lang="th-TH" sz="1600" dirty="0">
              <a:solidFill>
                <a:srgbClr val="385723"/>
              </a:solidFill>
              <a:latin typeface="DSN AmPun" panose="00000400000000000000" pitchFamily="2" charset="-34"/>
              <a:cs typeface="DSN AmPun" panose="00000400000000000000" pitchFamily="2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67CF3C3-F61E-D82F-F729-C86D15A6B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2413015"/>
            <a:ext cx="7135200" cy="7466400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3590383" y="9872976"/>
            <a:ext cx="275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โทร/โทรสาร. 032-492-131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1" y="9775702"/>
            <a:ext cx="764739" cy="76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110407" y="1931464"/>
            <a:ext cx="314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วันที่ 24 กันยายน 2568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1756" y="773481"/>
            <a:ext cx="5104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องค์การบริหารส่วนตำบลบ้านหาด</a:t>
            </a:r>
          </a:p>
          <a:p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ตำบลบ้านหาด อำเภอบ้านลาด จังหวัดเพชรบุรี</a:t>
            </a:r>
          </a:p>
        </p:txBody>
      </p:sp>
      <p:pic>
        <p:nvPicPr>
          <p:cNvPr id="22" name="รูปภาพ 21" descr="D:\งาน100ปีตำบลบ้านหาด\งานเย็น อบต.บ้านหาด\00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 bwMode="auto">
          <a:xfrm>
            <a:off x="39237" y="2154242"/>
            <a:ext cx="7520438" cy="17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แผนผังลำดับงาน: ตัวเชื่อมต่อ 22"/>
          <p:cNvSpPr/>
          <p:nvPr/>
        </p:nvSpPr>
        <p:spPr>
          <a:xfrm>
            <a:off x="5045442" y="57369"/>
            <a:ext cx="2345268" cy="23121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82" y="173210"/>
            <a:ext cx="2149938" cy="2149938"/>
          </a:xfrm>
          <a:prstGeom prst="flowChartConnector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05863" y="3850525"/>
            <a:ext cx="6947947" cy="923330"/>
          </a:xfrm>
          <a:prstGeom prst="rect">
            <a:avLst/>
          </a:prstGeom>
          <a:gradFill flip="none" rotWithShape="1">
            <a:gsLst>
              <a:gs pos="0">
                <a:srgbClr val="408F2E">
                  <a:tint val="66000"/>
                  <a:satMod val="160000"/>
                </a:srgbClr>
              </a:gs>
              <a:gs pos="50000">
                <a:srgbClr val="408F2E">
                  <a:tint val="44500"/>
                  <a:satMod val="160000"/>
                </a:srgbClr>
              </a:gs>
              <a:gs pos="100000">
                <a:srgbClr val="408F2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องค์การบริหารส่วนตำบลบ้านหาดลงจัดกิจกรรมร่วมกับหมู่ที่ 2 บ้านท่าช้างใต้ ขอรับบริจาคขยะรีไซเคิล เงินที่ได้จากการขายขยะรีไซเคิลจะนำมาจัดสวัสดิการช่วยเหลือ ผู้สูงอายุ ผู้ป่วยติดเตียงและผู้พิการ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037620" y="-122110"/>
            <a:ext cx="1129695" cy="99462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362300" y="1060527"/>
            <a:ext cx="1129695" cy="99462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74294" y="1761723"/>
            <a:ext cx="1129695" cy="99462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5897302" y="9564544"/>
            <a:ext cx="936805" cy="82479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-61152" y="-112372"/>
            <a:ext cx="1129695" cy="994621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54525EA3-CF64-DF9D-3868-CA3B434C87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" y="7629971"/>
            <a:ext cx="2905235" cy="2179418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203E23F8-D88C-6DFF-A29D-55B6803A43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45" y="7513964"/>
            <a:ext cx="2905235" cy="2179418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233E534D-8871-AAC9-39F3-D8327A9A16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18" y="4854262"/>
            <a:ext cx="2905235" cy="2179418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554008D0-EAC7-7D43-6F26-C0B097E569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5" y="4804757"/>
            <a:ext cx="2905235" cy="217941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7B0A7B2-3119-EEC0-20B0-839D924963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82" y="6432569"/>
            <a:ext cx="2572799" cy="19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80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919</TotalTime>
  <Words>91</Words>
  <Application>Microsoft Office PowerPoint</Application>
  <PresentationFormat>กำหนดเอง</PresentationFormat>
  <Paragraphs>10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Calibri</vt:lpstr>
      <vt:lpstr>Mitr Medium</vt:lpstr>
      <vt:lpstr>DSN AmPun</vt:lpstr>
      <vt:lpstr>Calibri Light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csscchaam@gmail.com</cp:lastModifiedBy>
  <cp:revision>32</cp:revision>
  <cp:lastPrinted>2024-04-03T03:53:41Z</cp:lastPrinted>
  <dcterms:created xsi:type="dcterms:W3CDTF">2023-05-08T08:49:59Z</dcterms:created>
  <dcterms:modified xsi:type="dcterms:W3CDTF">2025-09-29T03:21:49Z</dcterms:modified>
</cp:coreProperties>
</file>